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OvxuFnTe3DtqoLbMv4psrbfwh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a da Silva Perei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2900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sus.ufsc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90028" y="2020368"/>
            <a:ext cx="8426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DE APRESENTAÇÃO ORAL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: </a:t>
            </a:r>
            <a:r>
              <a:rPr lang="pt-BR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NOMES...….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75" y="314275"/>
            <a:ext cx="1015000" cy="14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9406389" y="437993"/>
            <a:ext cx="238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inserir sua logo aqui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Resultado de imagem para logo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475" y="5643403"/>
            <a:ext cx="511721" cy="70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7196" y="5682122"/>
            <a:ext cx="1198047" cy="6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752741" y="5123600"/>
            <a:ext cx="162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lização: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750778" y="5123601"/>
            <a:ext cx="86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9934" y="5781311"/>
            <a:ext cx="1165031" cy="57235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574729" y="5123600"/>
            <a:ext cx="182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title="CNPQ Logo Vector.svg 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1665" y="5727979"/>
            <a:ext cx="1426648" cy="60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title="Identidade_Visual_CAPES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9651" y="5657046"/>
            <a:ext cx="759782" cy="70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title="article_13657_cover_pt_B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24846" y="5821541"/>
            <a:ext cx="1332529" cy="49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title="cropped-logoMixtestequadrado (1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09853" y="5559996"/>
            <a:ext cx="1014993" cy="101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/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2152650" y="1446214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1" marR="0" lvl="0" indent="-2619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63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Sub-item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63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Sub-item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1" marR="0" lvl="0" indent="-2619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0538" marR="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0538" marR="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0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68" name="Google Shape;1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2003425" y="1892300"/>
            <a:ext cx="3886200" cy="242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 de como pode-se utilizar imagem e texto no mesmo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Evite diminuir o tamanho da fonte. Crie novos slides, se necessário.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esse espaço para escrever.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7062425" y="4199538"/>
            <a:ext cx="225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 da imagem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200" y="1698212"/>
            <a:ext cx="1577000" cy="2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/>
        </p:nvSpPr>
        <p:spPr>
          <a:xfrm>
            <a:off x="2174875" y="2057400"/>
            <a:ext cx="317500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 de slide no qual pode-se inserir duas imagens e texto.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5930900" y="3028951"/>
            <a:ext cx="368458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Legenda da imagem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5957889" y="5624514"/>
            <a:ext cx="36845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 da imagem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2252664" y="493713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slide com texto e duas imagens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 t="-1398" b="2"/>
          <a:stretch/>
        </p:blipFill>
        <p:spPr>
          <a:xfrm>
            <a:off x="5967414" y="376238"/>
            <a:ext cx="4008437" cy="269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4">
            <a:alphaModFix/>
          </a:blip>
          <a:srcRect t="13948" b="7942"/>
          <a:stretch/>
        </p:blipFill>
        <p:spPr>
          <a:xfrm>
            <a:off x="5989638" y="3322638"/>
            <a:ext cx="3986212" cy="2335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2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88" name="Google Shape;18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2125663" y="5619750"/>
            <a:ext cx="717550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 da imagem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13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96" name="Google Shape;1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412" y="1726174"/>
            <a:ext cx="2369375" cy="340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/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1636713" y="1184276"/>
            <a:ext cx="7886700" cy="50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Seguir as normas da ABNT.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14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/>
        </p:nvSpPr>
        <p:spPr>
          <a:xfrm>
            <a:off x="1906800" y="2183525"/>
            <a:ext cx="4226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seunome@email.com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Telefone: (xx) xxxx-xxxx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Site: www.site.com.br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7086600" y="2405064"/>
            <a:ext cx="31194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inserir aqui sua logo, imagem do grupo de pesquisa, laboratório, empresa.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5" descr="Resultado de imagem para logo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738" y="5422804"/>
            <a:ext cx="598424" cy="82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162" y="5468084"/>
            <a:ext cx="1401036" cy="809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5"/>
          <p:cNvSpPr txBox="1"/>
          <p:nvPr/>
        </p:nvSpPr>
        <p:spPr>
          <a:xfrm>
            <a:off x="1482795" y="4814925"/>
            <a:ext cx="15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Realização: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8555819" y="4814926"/>
            <a:ext cx="101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Apoio: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956" y="5584080"/>
            <a:ext cx="1362426" cy="66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350" y="275725"/>
            <a:ext cx="1180850" cy="16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/>
          <p:nvPr/>
        </p:nvSpPr>
        <p:spPr>
          <a:xfrm>
            <a:off x="4179124" y="4814925"/>
            <a:ext cx="2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Financiamento: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5" title="CNPQ Logo Vector.svg 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8896" y="5521711"/>
            <a:ext cx="1668368" cy="71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 title="Identidade_Visual_CAPES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0828" y="5438759"/>
            <a:ext cx="888514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 title="article_13657_cover_pt_B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4927" y="5631127"/>
            <a:ext cx="1558305" cy="57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title="cropped-logoMixtestequadrado (1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07960" y="5325265"/>
            <a:ext cx="1186967" cy="118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1524000" y="306339"/>
            <a:ext cx="88392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Procedimento com relação aos artigos classificados para apresentação oral são: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artigos serão apresentados nas sessões temáticas, que serão divulgadas ao público. O autor responsável pela apresentação irá gravar um vídeo de 8 a 10 minutos. Este vídeo será enviado à comissão organizadora do evento até </a:t>
            </a:r>
            <a:r>
              <a:rPr lang="pt-BR" sz="2200" dirty="0" smtClean="0"/>
              <a:t>30</a:t>
            </a:r>
            <a:r>
              <a:rPr lang="pt-BR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/05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Desta forma, as sessões temáticas irão acontecer normalmente, do mesmo modo que nos eventos anteriores, presencialmente </a:t>
            </a: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Verifique a </a:t>
            </a:r>
            <a:r>
              <a:rPr lang="pt-BR" sz="2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programação no site do evento.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artigos serão publicados nos anais do evento que estarão disponíveis </a:t>
            </a:r>
            <a:r>
              <a:rPr lang="pt-BR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primeiro dia do evento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autores que não enviarem o vídeo não terão direito ao certificado de </a:t>
            </a:r>
            <a:r>
              <a:rPr lang="pt-BR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apresentação e 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 artigo não fará parte dos anais do evento.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03" name="Google Shape;10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846264" y="1152526"/>
            <a:ext cx="8499475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Faça sua apresentação de slides normalmente, seguindo o template do evento;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terminar, clique na aba “Apresentação de Slides (slide show)”;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no ícone “Gravar Apresentação de Slides”;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powerpoint abrirá a apresentação de slides desde o início. Assim, comece a apresentação do seu projeto normalmente;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846264" y="257176"/>
            <a:ext cx="84994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Passos para a realização de slides com áudio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3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876425" y="419100"/>
            <a:ext cx="8439150" cy="475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Ao final da apresentação do slide, clique na seta da janela de comando do slide para mudá-lo, ou na seta do seu teclado;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Siga apresentando. Quando acabar de apresentar o último slide, clique novamente na seta. O powerpoint terminará sua gravação e salvará automaticamente em cada slide;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Você também pode gravar sua apresentação pelo zoom, meet ou teams. Utilize este template como fundo da apresentação.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Converta sua apresentação em link do youtube.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Envie o link da apresentação no youtube para o email: </a:t>
            </a:r>
            <a:r>
              <a:rPr lang="pt-BR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ensus.ufsc@gmail.com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Verifique se recebeu confirmação do recebimento.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Nota: As versões de 97-2003 do powerpoint não suportam arquivo de áudio.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4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1790700" y="366713"/>
            <a:ext cx="85725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1790700" y="1104900"/>
            <a:ext cx="8572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uso de um microfone melhora a qualidade do áudio gravado;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Confira a qualidade da sua apresentação antes de enviá-la, como a ortografia, qualidade do áudio, ordem de slides,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Verifique se o link do youtube está funcionando e você postou o vídeo como não listado.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5818B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5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Resultado de imagem para logo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244" y="343768"/>
            <a:ext cx="1127125" cy="155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0121" y="244610"/>
            <a:ext cx="3313523" cy="191439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1524000" y="2159000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E-mail: ensus.ufsc@gmail.com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Site: https://ensus202</a:t>
            </a:r>
            <a:r>
              <a:rPr lang="pt-BR" sz="2800"/>
              <a:t>5</a:t>
            </a: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.paginas.ufsc.br/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6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35" name="Google Shape;13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1524000" y="23495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PARA APRESENTAÇÃO 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/>
        </p:nvSpPr>
        <p:spPr>
          <a:xfrm>
            <a:off x="1743075" y="330445"/>
            <a:ext cx="84264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da Apresentação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733550" y="884483"/>
            <a:ext cx="838835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autor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733551" y="1171819"/>
            <a:ext cx="83788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Formação | Departamento | Centro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733551" y="6021143"/>
            <a:ext cx="23860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inserir sua logo aqui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8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/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2152650" y="163195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este espaço para escrever o seu texto;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máximo de apresentação: 8 minutos.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9"/>
          <p:cNvCxnSpPr/>
          <p:nvPr/>
        </p:nvCxnSpPr>
        <p:spPr>
          <a:xfrm>
            <a:off x="0" y="5993277"/>
            <a:ext cx="10438200" cy="0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60" name="Google Shape;1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325" y="5210325"/>
            <a:ext cx="1089427" cy="1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572</Words>
  <Application>Microsoft Office PowerPoint</Application>
  <PresentationFormat>Widescreen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Noto Sans Symbols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Lisiane</dc:creator>
  <cp:lastModifiedBy>Ferroli</cp:lastModifiedBy>
  <cp:revision>2</cp:revision>
  <dcterms:created xsi:type="dcterms:W3CDTF">2023-04-17T13:32:32Z</dcterms:created>
  <dcterms:modified xsi:type="dcterms:W3CDTF">2025-04-28T20:10:16Z</dcterms:modified>
</cp:coreProperties>
</file>